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5147b821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5147b82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5147b821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5147b821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147b821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147b821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147b821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147b821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49e99f1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49e99f1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6550c4c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6550c4c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6550c4c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6550c4c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6550c4c0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6550c4c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550c4c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550c4c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550c4c0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550c4c0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9315ae4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9315ae4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6550c4c0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6550c4c0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6550c4c0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6550c4c0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6550c4c0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6550c4c0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6550c4c0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6550c4c0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55cbea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655cbea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655cbeab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655cbea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55cbeab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655cbeab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655cbeab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655cbeab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655cbeab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655cbeab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655cbeab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655cbeab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0eb3c1a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0eb3c1a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655cbeab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655cbeab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655cbeab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655cbeab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655cbeab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655cbeab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655cbea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655cbea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655cbeab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655cbeab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655cbeab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655cbeab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655cbeab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655cbeab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655cbeab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655cbeab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655cbeab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655cbeab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0eb3c1a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0eb3c1a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0eb3c1a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0eb3c1a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50eb3c1a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50eb3c1a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147b821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147b821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5147b82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5147b82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147b821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147b821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731525"/>
            <a:ext cx="8520600" cy="20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754250" y="226075"/>
            <a:ext cx="70068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Собираем базу водителей </a:t>
            </a:r>
            <a:r>
              <a:rPr lang="ru" sz="3000">
                <a:solidFill>
                  <a:srgbClr val="FFFF00"/>
                </a:solidFill>
              </a:rPr>
              <a:t>InDriver</a:t>
            </a:r>
            <a:r>
              <a:rPr lang="ru" sz="3000">
                <a:solidFill>
                  <a:srgbClr val="FFFFFF"/>
                </a:solidFill>
              </a:rPr>
              <a:t>...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25" y="1138325"/>
            <a:ext cx="3268925" cy="36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ctrTitle"/>
          </p:nvPr>
        </p:nvSpPr>
        <p:spPr>
          <a:xfrm>
            <a:off x="1670250" y="272225"/>
            <a:ext cx="61287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Собираем координаты других городов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575" y="933250"/>
            <a:ext cx="4697975" cy="404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450" y="341675"/>
            <a:ext cx="7528099" cy="446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6900"/>
            <a:ext cx="8839200" cy="1977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/>
        </p:nvSpPr>
        <p:spPr>
          <a:xfrm>
            <a:off x="2582800" y="632325"/>
            <a:ext cx="5337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Необходимо уведомлять InDriver перед каждым запросом, по новому городу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575"/>
            <a:ext cx="8839198" cy="48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2310275" y="161800"/>
            <a:ext cx="60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</a:rPr>
              <a:t>Реверс приложения Pootin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025" y="753250"/>
            <a:ext cx="5548550" cy="41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ctrTitle"/>
          </p:nvPr>
        </p:nvSpPr>
        <p:spPr>
          <a:xfrm>
            <a:off x="2667925" y="312250"/>
            <a:ext cx="46995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Запрос после ввода номера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400" y="1043325"/>
            <a:ext cx="5846551" cy="381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1" type="subTitle"/>
          </p:nvPr>
        </p:nvSpPr>
        <p:spPr>
          <a:xfrm>
            <a:off x="3759875" y="264350"/>
            <a:ext cx="29565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Ответ сервера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550" y="1049350"/>
            <a:ext cx="6983146" cy="36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idx="1" type="subTitle"/>
          </p:nvPr>
        </p:nvSpPr>
        <p:spPr>
          <a:xfrm>
            <a:off x="1802625" y="254750"/>
            <a:ext cx="6138900" cy="5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То что нас интересует в запросе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800" y="1078100"/>
            <a:ext cx="5558303" cy="36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1860075" y="695375"/>
            <a:ext cx="68292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FFFF00"/>
                </a:solidFill>
              </a:rPr>
              <a:t>AUTH TOKEN</a:t>
            </a:r>
            <a:endParaRPr sz="1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ru" sz="1600">
                <a:solidFill>
                  <a:srgbClr val="FFFFFF"/>
                </a:solidFill>
              </a:rPr>
              <a:t>Константное значение в каждом запросе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ru" sz="1600">
                <a:solidFill>
                  <a:srgbClr val="FFFFFF"/>
                </a:solidFill>
              </a:rPr>
              <a:t>Скорее всего, приложение его генерирует, при установке, для каждого отдельного девайса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FFFF00"/>
                </a:solidFill>
              </a:rPr>
              <a:t>CSRF TOKEN</a:t>
            </a:r>
            <a:endParaRPr sz="16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ru" sz="1600">
                <a:solidFill>
                  <a:srgbClr val="FFFFFF"/>
                </a:solidFill>
              </a:rPr>
              <a:t>Всегда новый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ru" sz="1600">
                <a:solidFill>
                  <a:srgbClr val="FFFFFF"/>
                </a:solidFill>
              </a:rPr>
              <a:t>Надо понять, как он генерится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1885775" y="440500"/>
            <a:ext cx="70068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Для анализа, нам потребуется apk</a:t>
            </a:r>
            <a:endParaRPr sz="3000"/>
          </a:p>
        </p:txBody>
      </p:sp>
      <p:sp>
        <p:nvSpPr>
          <p:cNvPr id="61" name="Google Shape;61;p14"/>
          <p:cNvSpPr txBox="1"/>
          <p:nvPr/>
        </p:nvSpPr>
        <p:spPr>
          <a:xfrm>
            <a:off x="502700" y="1429775"/>
            <a:ext cx="8271600" cy="3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arenR"/>
            </a:pPr>
            <a:r>
              <a:rPr lang="ru" sz="1600">
                <a:solidFill>
                  <a:srgbClr val="FFFFFF"/>
                </a:solidFill>
              </a:rPr>
              <a:t>Скачать, используя онлайн сервисы (</a:t>
            </a:r>
            <a:r>
              <a:rPr lang="ru" sz="1600">
                <a:solidFill>
                  <a:srgbClr val="FFFF00"/>
                </a:solidFill>
              </a:rPr>
              <a:t>apkpure.com</a:t>
            </a:r>
            <a:r>
              <a:rPr lang="ru" sz="1600">
                <a:solidFill>
                  <a:srgbClr val="FFFFFF"/>
                </a:solidFill>
              </a:rPr>
              <a:t>, </a:t>
            </a:r>
            <a:r>
              <a:rPr lang="ru" sz="1600">
                <a:solidFill>
                  <a:srgbClr val="FFFF00"/>
                </a:solidFill>
              </a:rPr>
              <a:t>apkcombo.com</a:t>
            </a:r>
            <a:r>
              <a:rPr lang="ru" sz="1600">
                <a:solidFill>
                  <a:srgbClr val="FFFFFF"/>
                </a:solidFill>
              </a:rPr>
              <a:t>, </a:t>
            </a:r>
            <a:r>
              <a:rPr lang="ru" sz="1600">
                <a:solidFill>
                  <a:srgbClr val="FFFF00"/>
                </a:solidFill>
              </a:rPr>
              <a:t>apkgk.com</a:t>
            </a:r>
            <a:r>
              <a:rPr lang="ru" sz="1600">
                <a:solidFill>
                  <a:srgbClr val="FFFFFF"/>
                </a:solidFill>
              </a:rPr>
              <a:t>, …)</a:t>
            </a:r>
            <a:br>
              <a:rPr lang="ru" sz="1600">
                <a:solidFill>
                  <a:srgbClr val="FFFFFF"/>
                </a:solidFill>
              </a:rPr>
            </a:b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ru" sz="1600">
                <a:solidFill>
                  <a:srgbClr val="FFFFFF"/>
                </a:solidFill>
              </a:rPr>
              <a:t>apk может быть не самой последней версии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ru" sz="1600">
                <a:solidFill>
                  <a:srgbClr val="FFFFFF"/>
                </a:solidFill>
              </a:rPr>
              <a:t>предназначена для другой страны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ru" sz="1600">
                <a:solidFill>
                  <a:srgbClr val="FFFFFF"/>
                </a:solidFill>
              </a:rPr>
              <a:t>вредоносные модификации</a:t>
            </a:r>
            <a:br>
              <a:rPr lang="ru" sz="1600">
                <a:solidFill>
                  <a:srgbClr val="FFFFFF"/>
                </a:solidFill>
              </a:rPr>
            </a:b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arenR"/>
            </a:pPr>
            <a:r>
              <a:rPr lang="ru" sz="1600">
                <a:solidFill>
                  <a:srgbClr val="FFFFFF"/>
                </a:solidFill>
              </a:rPr>
              <a:t>Установить на телефон через </a:t>
            </a:r>
            <a:r>
              <a:rPr lang="ru" sz="1600">
                <a:solidFill>
                  <a:srgbClr val="FFFF00"/>
                </a:solidFill>
              </a:rPr>
              <a:t>Google Play Market</a:t>
            </a:r>
            <a:r>
              <a:rPr lang="ru" sz="1600">
                <a:solidFill>
                  <a:srgbClr val="FFFFFF"/>
                </a:solidFill>
              </a:rPr>
              <a:t>. Экспортировать, с помощью </a:t>
            </a:r>
            <a:r>
              <a:rPr lang="ru" sz="1600">
                <a:solidFill>
                  <a:srgbClr val="FFFF00"/>
                </a:solidFill>
              </a:rPr>
              <a:t>adb</a:t>
            </a:r>
            <a:br>
              <a:rPr lang="ru" sz="1600">
                <a:solidFill>
                  <a:srgbClr val="FFFFFF"/>
                </a:solidFill>
              </a:rPr>
            </a:b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ru" sz="1600">
                <a:solidFill>
                  <a:srgbClr val="FFFFFF"/>
                </a:solidFill>
              </a:rPr>
              <a:t>безопасный, официальный способ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ru" sz="1600">
                <a:solidFill>
                  <a:srgbClr val="FFFFFF"/>
                </a:solidFill>
              </a:rPr>
              <a:t>последняя версия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ru" sz="1600">
                <a:solidFill>
                  <a:srgbClr val="FFFFFF"/>
                </a:solidFill>
              </a:rPr>
              <a:t>для своего региона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ctrTitle"/>
          </p:nvPr>
        </p:nvSpPr>
        <p:spPr>
          <a:xfrm>
            <a:off x="2897800" y="216450"/>
            <a:ext cx="4422000" cy="5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00"/>
                </a:solidFill>
              </a:rPr>
              <a:t>Что это напоминает?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088" y="919000"/>
            <a:ext cx="5993072" cy="39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ctrTitle"/>
          </p:nvPr>
        </p:nvSpPr>
        <p:spPr>
          <a:xfrm>
            <a:off x="2639225" y="494250"/>
            <a:ext cx="4891200" cy="5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Похоже на UNIX </a:t>
            </a:r>
            <a:r>
              <a:rPr lang="ru" sz="2400">
                <a:solidFill>
                  <a:srgbClr val="FFFF00"/>
                </a:solidFill>
              </a:rPr>
              <a:t>timestamp</a:t>
            </a:r>
            <a:endParaRPr sz="2400">
              <a:solidFill>
                <a:srgbClr val="FFFF00"/>
              </a:solidFill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425"/>
            <a:ext cx="8839200" cy="35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1574375" y="2203113"/>
            <a:ext cx="70209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Возьмем первые 10 цифр и сконвертируем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5600" y="2946600"/>
            <a:ext cx="3016754" cy="19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ctrTitle"/>
          </p:nvPr>
        </p:nvSpPr>
        <p:spPr>
          <a:xfrm>
            <a:off x="1764300" y="379300"/>
            <a:ext cx="7269000" cy="8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Если сделать несколько запросов, то можно заметить букву 'a' на конце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49075"/>
            <a:ext cx="8839203" cy="20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/>
        </p:nvSpPr>
        <p:spPr>
          <a:xfrm>
            <a:off x="3306375" y="380000"/>
            <a:ext cx="41664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Что имеем в итоге?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2434800" y="1071000"/>
            <a:ext cx="5517000" cy="17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ru" sz="2000">
                <a:solidFill>
                  <a:srgbClr val="FFFFFF"/>
                </a:solidFill>
              </a:rPr>
              <a:t>Длина всей строки с csrf токеном равна 46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ru" sz="2000">
                <a:solidFill>
                  <a:srgbClr val="FFFFFF"/>
                </a:solidFill>
              </a:rPr>
              <a:t>Первые 10 символов — время запроса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ru" sz="2000">
                <a:solidFill>
                  <a:srgbClr val="FFFFFF"/>
                </a:solidFill>
              </a:rPr>
              <a:t>Последний символ — буква 'а'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ru" sz="2000">
                <a:solidFill>
                  <a:srgbClr val="FFFFFF"/>
                </a:solidFill>
              </a:rPr>
              <a:t>Откуда берутся остальные 35 символов?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5" y="3158275"/>
            <a:ext cx="8839200" cy="4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5"/>
          <p:cNvSpPr txBox="1"/>
          <p:nvPr/>
        </p:nvSpPr>
        <p:spPr>
          <a:xfrm>
            <a:off x="2022925" y="4133975"/>
            <a:ext cx="5325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Для этого обратимся к исходникам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ctrTitle"/>
          </p:nvPr>
        </p:nvSpPr>
        <p:spPr>
          <a:xfrm>
            <a:off x="1745175" y="377700"/>
            <a:ext cx="7221300" cy="75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FFFFFF"/>
                </a:solidFill>
              </a:rPr>
              <a:t>Скачиваем apk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</a:rPr>
              <a:t>Декомпилируем, чтобы получить исходный код на Java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25" y="1401775"/>
            <a:ext cx="8006745" cy="32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ctrTitle"/>
          </p:nvPr>
        </p:nvSpPr>
        <p:spPr>
          <a:xfrm>
            <a:off x="2262775" y="216450"/>
            <a:ext cx="6167700" cy="55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Делаем поиск строки 'csrf' по исходникам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275" y="985825"/>
            <a:ext cx="5886710" cy="39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ctrTitle"/>
          </p:nvPr>
        </p:nvSpPr>
        <p:spPr>
          <a:xfrm>
            <a:off x="1793050" y="494250"/>
            <a:ext cx="6780600" cy="54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AppConstants.INSTANCE.getCsrfToken()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50" y="1541350"/>
            <a:ext cx="8839201" cy="320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ctrTitle"/>
          </p:nvPr>
        </p:nvSpPr>
        <p:spPr>
          <a:xfrm>
            <a:off x="1946300" y="273925"/>
            <a:ext cx="6684900" cy="5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AppConstants.INSTANCE.getCsrfToken()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12" name="Google Shape;2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0275"/>
            <a:ext cx="8839199" cy="382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ctrTitle"/>
          </p:nvPr>
        </p:nvSpPr>
        <p:spPr>
          <a:xfrm>
            <a:off x="1975025" y="254775"/>
            <a:ext cx="6570000" cy="5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Откроем же наконец исходник AppConstant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000" y="1044100"/>
            <a:ext cx="7308475" cy="39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idx="1" type="subTitle"/>
          </p:nvPr>
        </p:nvSpPr>
        <p:spPr>
          <a:xfrm>
            <a:off x="2011500" y="209700"/>
            <a:ext cx="6792900" cy="28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Внутри вызывается метод с модификатором </a:t>
            </a:r>
            <a:r>
              <a:rPr lang="ru" sz="1800">
                <a:solidFill>
                  <a:srgbClr val="FFFF00"/>
                </a:solidFill>
              </a:rPr>
              <a:t>native.</a:t>
            </a:r>
            <a:endParaRPr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Модификатор native означает, что реализация метода находится в библиотеках, написанных на других языках.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Чтобы работать с такими библиотеками, используется механизм JNI (Java Native Interface).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Это значит, что приложение использует внешнюю библиотеку, которая генерит csrf токен.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24" name="Google Shape;2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500" y="3298300"/>
            <a:ext cx="64865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1885775" y="440500"/>
            <a:ext cx="70068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Для анализа трафика приложения</a:t>
            </a:r>
            <a:endParaRPr sz="3000"/>
          </a:p>
        </p:txBody>
      </p:sp>
      <p:sp>
        <p:nvSpPr>
          <p:cNvPr id="67" name="Google Shape;67;p15"/>
          <p:cNvSpPr txBox="1"/>
          <p:nvPr/>
        </p:nvSpPr>
        <p:spPr>
          <a:xfrm>
            <a:off x="620975" y="1379525"/>
            <a:ext cx="8271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arenR"/>
            </a:pPr>
            <a:r>
              <a:rPr lang="ru" sz="1600">
                <a:solidFill>
                  <a:srgbClr val="FFFFFF"/>
                </a:solidFill>
              </a:rPr>
              <a:t>Эмулятор Android девайса (</a:t>
            </a:r>
            <a:r>
              <a:rPr lang="ru" sz="1600">
                <a:solidFill>
                  <a:srgbClr val="FFFF00"/>
                </a:solidFill>
              </a:rPr>
              <a:t>BlueStacks</a:t>
            </a:r>
            <a:r>
              <a:rPr lang="ru" sz="1600">
                <a:solidFill>
                  <a:srgbClr val="FFFFFF"/>
                </a:solidFill>
              </a:rPr>
              <a:t>, </a:t>
            </a:r>
            <a:r>
              <a:rPr lang="ru" sz="1600">
                <a:solidFill>
                  <a:srgbClr val="FFFF00"/>
                </a:solidFill>
              </a:rPr>
              <a:t>Android Studio</a:t>
            </a:r>
            <a:r>
              <a:rPr lang="ru" sz="1600">
                <a:solidFill>
                  <a:srgbClr val="FFFFFF"/>
                </a:solidFill>
              </a:rPr>
              <a:t>, …)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arenR"/>
            </a:pPr>
            <a:r>
              <a:rPr lang="ru" sz="1600">
                <a:solidFill>
                  <a:srgbClr val="FFFFFF"/>
                </a:solidFill>
              </a:rPr>
              <a:t>Прокси (</a:t>
            </a:r>
            <a:r>
              <a:rPr lang="ru" sz="1600">
                <a:solidFill>
                  <a:srgbClr val="FFFF00"/>
                </a:solidFill>
              </a:rPr>
              <a:t>Burp Suite</a:t>
            </a:r>
            <a:r>
              <a:rPr lang="ru" sz="1600">
                <a:solidFill>
                  <a:srgbClr val="FFFFFF"/>
                </a:solidFill>
              </a:rPr>
              <a:t>, ZAP proxy, </a:t>
            </a:r>
            <a:r>
              <a:rPr lang="ru" sz="1600">
                <a:solidFill>
                  <a:srgbClr val="FFFFFF"/>
                </a:solidFill>
              </a:rPr>
              <a:t>...</a:t>
            </a:r>
            <a:r>
              <a:rPr lang="ru" sz="1600">
                <a:solidFill>
                  <a:srgbClr val="FFFFFF"/>
                </a:solidFill>
              </a:rPr>
              <a:t>.)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arenR"/>
            </a:pPr>
            <a:r>
              <a:rPr lang="ru" sz="1600">
                <a:solidFill>
                  <a:srgbClr val="FFFFFF"/>
                </a:solidFill>
              </a:rPr>
              <a:t>Установить сертификат прокси на эмулятор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arenR"/>
            </a:pPr>
            <a:r>
              <a:rPr lang="ru" sz="1600">
                <a:solidFill>
                  <a:srgbClr val="FFFFFF"/>
                </a:solidFill>
              </a:rPr>
              <a:t>Установить apk на эмулятор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403" y="2709650"/>
            <a:ext cx="5103950" cy="22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ctrTitle"/>
          </p:nvPr>
        </p:nvSpPr>
        <p:spPr>
          <a:xfrm>
            <a:off x="1716425" y="291500"/>
            <a:ext cx="7173300" cy="107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Делаем поиск по исходникам по слову </a:t>
            </a:r>
            <a:r>
              <a:rPr lang="ru" sz="2200">
                <a:solidFill>
                  <a:srgbClr val="FFFF00"/>
                </a:solidFill>
              </a:rPr>
              <a:t>'loadlibrary' </a:t>
            </a:r>
            <a:r>
              <a:rPr lang="ru" sz="2200">
                <a:solidFill>
                  <a:srgbClr val="FFFFFF"/>
                </a:solidFill>
              </a:rPr>
              <a:t>или же 'lib', в надежде найти место, где подгружаются какие-нибудь библиотеки.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600" y="1484100"/>
            <a:ext cx="6056884" cy="34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ctrTitle"/>
          </p:nvPr>
        </p:nvSpPr>
        <p:spPr>
          <a:xfrm>
            <a:off x="1754725" y="350575"/>
            <a:ext cx="7183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Или же тупо распаковываем apk и смотрим папку lib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36" name="Google Shape;2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925" y="1029800"/>
            <a:ext cx="7384242" cy="39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ctrTitle"/>
          </p:nvPr>
        </p:nvSpPr>
        <p:spPr>
          <a:xfrm>
            <a:off x="2214475" y="320225"/>
            <a:ext cx="5516400" cy="1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FFFFFF"/>
                </a:solidFill>
              </a:rPr>
              <a:t>Открываем библиотеку в IDA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FFFFFF"/>
                </a:solidFill>
              </a:rPr>
              <a:t>Открываем окно Functions (Shift + F3)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Видим нашу функцию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25" y="2298225"/>
            <a:ext cx="7726699" cy="19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>
            <p:ph type="ctrTitle"/>
          </p:nvPr>
        </p:nvSpPr>
        <p:spPr>
          <a:xfrm>
            <a:off x="3344700" y="226075"/>
            <a:ext cx="3849600" cy="5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Тело функции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248" name="Google Shape;24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750" y="899625"/>
            <a:ext cx="7010826" cy="40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type="ctrTitle"/>
          </p:nvPr>
        </p:nvSpPr>
        <p:spPr>
          <a:xfrm>
            <a:off x="2070825" y="234025"/>
            <a:ext cx="6761400" cy="14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После того, как мы получил UNIX timestamp, мы умножаем его на 1000, чтобы получить милисекундную часть. Поэтому наш timestamp становится длиной 13 символов.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54" name="Google Shape;2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06700"/>
            <a:ext cx="8839201" cy="249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575" y="152400"/>
            <a:ext cx="600731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>
            <p:ph type="ctrTitle"/>
          </p:nvPr>
        </p:nvSpPr>
        <p:spPr>
          <a:xfrm>
            <a:off x="1965450" y="195150"/>
            <a:ext cx="6905100" cy="20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FFFFFF"/>
                </a:solidFill>
              </a:rPr>
              <a:t>На предыдущем шаге мы соединили timestamp (включая секунды) с </a:t>
            </a:r>
            <a:r>
              <a:rPr lang="ru" sz="2200">
                <a:solidFill>
                  <a:srgbClr val="FFFF00"/>
                </a:solidFill>
              </a:rPr>
              <a:t>"TtaaTTaaRaUaNTTaaTTaab"</a:t>
            </a:r>
            <a:r>
              <a:rPr lang="ru" sz="2200">
                <a:solidFill>
                  <a:srgbClr val="FFFFFF"/>
                </a:solidFill>
              </a:rPr>
              <a:t>.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FFFF"/>
                </a:solidFill>
              </a:rPr>
              <a:t>Затем вызываем метод </a:t>
            </a:r>
            <a:r>
              <a:rPr lang="ru" sz="2200">
                <a:solidFill>
                  <a:srgbClr val="FFFF00"/>
                </a:solidFill>
              </a:rPr>
              <a:t>getMd5()</a:t>
            </a:r>
            <a:r>
              <a:rPr lang="ru" sz="2200">
                <a:solidFill>
                  <a:srgbClr val="FFFFFF"/>
                </a:solidFill>
              </a:rPr>
              <a:t> из AppConstants, хэшируем результирующую строку. В итоге получаем 32 байта хэша.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99250"/>
            <a:ext cx="8839197" cy="221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/>
        </p:nvSpPr>
        <p:spPr>
          <a:xfrm>
            <a:off x="538300" y="1480775"/>
            <a:ext cx="5517000" cy="2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Длина всей строки с csrf токеном равна 46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Первые 10 символов — время запроса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Последний символ — буква 'а'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Откуда берутся остальные 35 символов?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Ответ: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FFFFFF"/>
                </a:solidFill>
              </a:rPr>
              <a:t>32 символа — md5 хэш (timestamp + constant string)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</a:rPr>
              <a:t>3 символа — секунды у timestamp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71" name="Google Shape;27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080" y="1691192"/>
            <a:ext cx="2567475" cy="25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>
            <p:ph type="ctrTitle"/>
          </p:nvPr>
        </p:nvSpPr>
        <p:spPr>
          <a:xfrm>
            <a:off x="2511425" y="321850"/>
            <a:ext cx="5928300" cy="6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Итоговый скрипт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77" name="Google Shape;277;p50"/>
          <p:cNvSpPr txBox="1"/>
          <p:nvPr>
            <p:ph idx="1" type="subTitle"/>
          </p:nvPr>
        </p:nvSpPr>
        <p:spPr>
          <a:xfrm>
            <a:off x="1690975" y="1560225"/>
            <a:ext cx="7113300" cy="32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00"/>
                </a:solidFill>
              </a:rPr>
              <a:t>salt  = r"TTaaTTaaRaUaNTTaaTTaab"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00"/>
                </a:solidFill>
              </a:rPr>
              <a:t>def getSalt():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00"/>
                </a:solidFill>
              </a:rPr>
              <a:t>ts = int(time.time()*1000)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00"/>
                </a:solidFill>
              </a:rPr>
              <a:t>h = hashlib.md5()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FF00"/>
                </a:solidFill>
              </a:rPr>
              <a:t>h.update(b"%d%s" % (ts, salt.encode()))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</a:rPr>
              <a:t>return "%d%sa" % (ts, h.hexdigest())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1483850" y="224175"/>
            <a:ext cx="7006800" cy="60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Основные экраны приложения</a:t>
            </a:r>
            <a:endParaRPr sz="30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488" y="909675"/>
            <a:ext cx="2080321" cy="38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175" y="909675"/>
            <a:ext cx="2596350" cy="40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1483850" y="247200"/>
            <a:ext cx="7006800" cy="47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Запросы приложения</a:t>
            </a:r>
            <a:endParaRPr sz="30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550" y="761550"/>
            <a:ext cx="5501404" cy="41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ctrTitle"/>
          </p:nvPr>
        </p:nvSpPr>
        <p:spPr>
          <a:xfrm>
            <a:off x="1815450" y="346000"/>
            <a:ext cx="70068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00"/>
                </a:solidFill>
              </a:rPr>
              <a:t>InDriver</a:t>
            </a:r>
            <a:r>
              <a:rPr lang="ru" sz="2500">
                <a:solidFill>
                  <a:srgbClr val="FFFFFF"/>
                </a:solidFill>
              </a:rPr>
              <a:t> переодически ищет водителей рядом!</a:t>
            </a:r>
            <a:endParaRPr sz="25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450" y="1354550"/>
            <a:ext cx="6542375" cy="31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1815450" y="346000"/>
            <a:ext cx="70068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00"/>
                </a:solidFill>
              </a:rPr>
              <a:t>InDriver</a:t>
            </a:r>
            <a:r>
              <a:rPr lang="ru" sz="2500">
                <a:solidFill>
                  <a:srgbClr val="FFFFFF"/>
                </a:solidFill>
              </a:rPr>
              <a:t> переодически ищет водителей рядом!</a:t>
            </a:r>
            <a:endParaRPr sz="2500"/>
          </a:p>
        </p:txBody>
      </p:sp>
      <p:sp>
        <p:nvSpPr>
          <p:cNvPr id="93" name="Google Shape;93;p19"/>
          <p:cNvSpPr txBox="1"/>
          <p:nvPr/>
        </p:nvSpPr>
        <p:spPr>
          <a:xfrm>
            <a:off x="470100" y="1627875"/>
            <a:ext cx="82038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POST </a:t>
            </a:r>
            <a:r>
              <a:rPr lang="ru" sz="1600">
                <a:solidFill>
                  <a:srgbClr val="FFFF00"/>
                </a:solidFill>
              </a:rPr>
              <a:t>/api/getfreedrivers?cid=150&amp;locale=en_US</a:t>
            </a:r>
            <a:r>
              <a:rPr lang="ru" sz="1600">
                <a:solidFill>
                  <a:srgbClr val="FFFFFF"/>
                </a:solidFill>
              </a:rPr>
              <a:t> HTTP/1.1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User-Agent: Mozilla/5.0 (X11; Linux x8664) AppleWebKit/537.36 (KHTML like Gecko) Chrome/29.0.1547.65 Safari/537.36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Content-Type: application/x-www-form-urlencoded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Content-Length: 141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Host: indriver.ru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Connection: close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Accept-Encoding: gzip, deflate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00"/>
                </a:solidFill>
              </a:rPr>
              <a:t>phone</a:t>
            </a:r>
            <a:r>
              <a:rPr lang="ru" sz="1600">
                <a:solidFill>
                  <a:srgbClr val="FFFFFF"/>
                </a:solidFill>
              </a:rPr>
              <a:t>=XXXXXXXX&amp;</a:t>
            </a:r>
            <a:r>
              <a:rPr lang="ru" sz="1600">
                <a:solidFill>
                  <a:srgbClr val="FFFF00"/>
                </a:solidFill>
              </a:rPr>
              <a:t>token</a:t>
            </a:r>
            <a:r>
              <a:rPr lang="ru" sz="1600">
                <a:solidFill>
                  <a:srgbClr val="FFFFFF"/>
                </a:solidFill>
              </a:rPr>
              <a:t>=YYYYYYYYYY&amp;v=2&amp;stream_id=1&amp;source=map&amp;</a:t>
            </a:r>
            <a:r>
              <a:rPr lang="ru" sz="1600">
                <a:solidFill>
                  <a:srgbClr val="FFFF00"/>
                </a:solidFill>
              </a:rPr>
              <a:t>longitude</a:t>
            </a:r>
            <a:r>
              <a:rPr lang="ru" sz="1600">
                <a:solidFill>
                  <a:srgbClr val="FFFFFF"/>
                </a:solidFill>
              </a:rPr>
              <a:t>=</a:t>
            </a:r>
            <a:r>
              <a:rPr lang="ru" sz="1600">
                <a:solidFill>
                  <a:srgbClr val="FFFF00"/>
                </a:solidFill>
              </a:rPr>
              <a:t>71.40331149101257</a:t>
            </a:r>
            <a:r>
              <a:rPr lang="ru" sz="1600">
                <a:solidFill>
                  <a:srgbClr val="FFFFFF"/>
                </a:solidFill>
              </a:rPr>
              <a:t>&amp;</a:t>
            </a:r>
            <a:r>
              <a:rPr lang="ru" sz="1600">
                <a:solidFill>
                  <a:srgbClr val="FFFF00"/>
                </a:solidFill>
              </a:rPr>
              <a:t>latitude</a:t>
            </a:r>
            <a:r>
              <a:rPr lang="ru" sz="1600">
                <a:solidFill>
                  <a:srgbClr val="FFFFFF"/>
                </a:solidFill>
              </a:rPr>
              <a:t>=</a:t>
            </a:r>
            <a:r>
              <a:rPr lang="ru" sz="1600">
                <a:solidFill>
                  <a:srgbClr val="FFFF00"/>
                </a:solidFill>
              </a:rPr>
              <a:t>51.14208076245961</a:t>
            </a:r>
            <a:endParaRPr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1824675" y="235375"/>
            <a:ext cx="70068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FFFFFF"/>
                </a:solidFill>
              </a:rPr>
              <a:t>Ответ на запрос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463" y="896375"/>
            <a:ext cx="6367221" cy="40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275" y="197675"/>
            <a:ext cx="7441426" cy="47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